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2" r:id="rId3"/>
    <p:sldId id="273" r:id="rId4"/>
    <p:sldId id="285" r:id="rId5"/>
    <p:sldId id="288" r:id="rId6"/>
    <p:sldId id="289" r:id="rId7"/>
    <p:sldId id="275" r:id="rId8"/>
    <p:sldId id="284" r:id="rId9"/>
    <p:sldId id="279" r:id="rId10"/>
    <p:sldId id="278" r:id="rId11"/>
  </p:sldIdLst>
  <p:sldSz cx="9144000" cy="6858000" type="screen4x3"/>
  <p:notesSz cx="7010400" cy="92964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 varScale="1">
        <p:scale>
          <a:sx n="132" d="100"/>
          <a:sy n="132" d="100"/>
        </p:scale>
        <p:origin x="-22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1958C-8574-4366-B1B5-854A62B4A9A7}" type="doc">
      <dgm:prSet loTypeId="urn:microsoft.com/office/officeart/2005/8/layout/cycle7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D2BB57F-EFB2-4A8E-9090-2FF7D0247DD2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C48A9626-B9D8-4DDA-8B0D-F5310DEA2810}" type="parTrans" cxnId="{270B18C9-2901-49EB-AFAB-C458FEE91B50}">
      <dgm:prSet/>
      <dgm:spPr/>
      <dgm:t>
        <a:bodyPr/>
        <a:lstStyle/>
        <a:p>
          <a:endParaRPr lang="en-US"/>
        </a:p>
      </dgm:t>
    </dgm:pt>
    <dgm:pt modelId="{82BE4910-CC6F-43E7-96DD-E6C66CD5E725}" type="sibTrans" cxnId="{270B18C9-2901-49EB-AFAB-C458FEE91B50}">
      <dgm:prSet/>
      <dgm:spPr/>
      <dgm:t>
        <a:bodyPr/>
        <a:lstStyle/>
        <a:p>
          <a:endParaRPr lang="en-US"/>
        </a:p>
      </dgm:t>
    </dgm:pt>
    <dgm:pt modelId="{CD394CD0-6111-4B15-868B-608D24D7BAD3}">
      <dgm:prSet phldrT="[Text]"/>
      <dgm:spPr/>
      <dgm:t>
        <a:bodyPr/>
        <a:lstStyle/>
        <a:p>
          <a:r>
            <a:rPr lang="en-US" dirty="0" smtClean="0"/>
            <a:t>Economy</a:t>
          </a:r>
          <a:endParaRPr lang="en-US" dirty="0"/>
        </a:p>
      </dgm:t>
    </dgm:pt>
    <dgm:pt modelId="{3775DF0A-C4AC-4B61-870F-5FBFAD507659}" type="parTrans" cxnId="{98F76C36-6EC5-4D2A-A4AE-D4578A1CAA79}">
      <dgm:prSet/>
      <dgm:spPr/>
      <dgm:t>
        <a:bodyPr/>
        <a:lstStyle/>
        <a:p>
          <a:endParaRPr lang="en-US"/>
        </a:p>
      </dgm:t>
    </dgm:pt>
    <dgm:pt modelId="{CA25DA50-BD6B-48ED-ADBE-E31C552EEF44}" type="sibTrans" cxnId="{98F76C36-6EC5-4D2A-A4AE-D4578A1CAA79}">
      <dgm:prSet/>
      <dgm:spPr/>
      <dgm:t>
        <a:bodyPr/>
        <a:lstStyle/>
        <a:p>
          <a:endParaRPr lang="en-US"/>
        </a:p>
      </dgm:t>
    </dgm:pt>
    <dgm:pt modelId="{D7CF9A98-BB4A-4B1C-9AF6-155ADCD46861}">
      <dgm:prSet phldrT="[Text]"/>
      <dgm:spPr/>
      <dgm:t>
        <a:bodyPr/>
        <a:lstStyle/>
        <a:p>
          <a:r>
            <a:rPr lang="en-US" dirty="0" smtClean="0"/>
            <a:t>Workforce</a:t>
          </a:r>
          <a:endParaRPr lang="en-US" dirty="0"/>
        </a:p>
      </dgm:t>
    </dgm:pt>
    <dgm:pt modelId="{D6C25FC0-742E-4283-B373-DCC4BDE73D58}" type="parTrans" cxnId="{222B8841-8534-4C3D-8E88-B57D1253EF69}">
      <dgm:prSet/>
      <dgm:spPr/>
      <dgm:t>
        <a:bodyPr/>
        <a:lstStyle/>
        <a:p>
          <a:endParaRPr lang="en-US"/>
        </a:p>
      </dgm:t>
    </dgm:pt>
    <dgm:pt modelId="{053CC8DD-30A8-4EB8-9998-B3C59D6CD22A}" type="sibTrans" cxnId="{222B8841-8534-4C3D-8E88-B57D1253EF69}">
      <dgm:prSet/>
      <dgm:spPr/>
      <dgm:t>
        <a:bodyPr/>
        <a:lstStyle/>
        <a:p>
          <a:endParaRPr lang="en-US"/>
        </a:p>
      </dgm:t>
    </dgm:pt>
    <dgm:pt modelId="{CE93673D-4450-4A5E-B3C0-CE4B77245C7D}" type="pres">
      <dgm:prSet presAssocID="{7E31958C-8574-4366-B1B5-854A62B4A9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2822DB-46A7-4810-A9DF-875E4DD1F0BE}" type="pres">
      <dgm:prSet presAssocID="{AD2BB57F-EFB2-4A8E-9090-2FF7D0247D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E079F-6455-48DB-ACDF-488193954CD6}" type="pres">
      <dgm:prSet presAssocID="{82BE4910-CC6F-43E7-96DD-E6C66CD5E72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E407BC9-1496-4F9D-BB20-24499ABA0D94}" type="pres">
      <dgm:prSet presAssocID="{82BE4910-CC6F-43E7-96DD-E6C66CD5E72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8A41086-468B-455E-8AA1-8E2293656448}" type="pres">
      <dgm:prSet presAssocID="{CD394CD0-6111-4B15-868B-608D24D7BA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C9FE0-081B-4C7E-93A8-E971F47CAE00}" type="pres">
      <dgm:prSet presAssocID="{CA25DA50-BD6B-48ED-ADBE-E31C552EEF4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2DFADAE-2239-418A-A359-F081B23CBFFA}" type="pres">
      <dgm:prSet presAssocID="{CA25DA50-BD6B-48ED-ADBE-E31C552EEF4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372C9A0-C589-4966-AEAC-C50762B9C550}" type="pres">
      <dgm:prSet presAssocID="{D7CF9A98-BB4A-4B1C-9AF6-155ADCD468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8BB78-FE32-4F46-B1C2-9AD3D37D1EF5}" type="pres">
      <dgm:prSet presAssocID="{053CC8DD-30A8-4EB8-9998-B3C59D6CD22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8019248-FAA9-4D18-8FC0-443C14941C39}" type="pres">
      <dgm:prSet presAssocID="{053CC8DD-30A8-4EB8-9998-B3C59D6CD22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B60B46A-09BB-434E-B58D-5143E2E6E958}" type="presOf" srcId="{053CC8DD-30A8-4EB8-9998-B3C59D6CD22A}" destId="{88019248-FAA9-4D18-8FC0-443C14941C39}" srcOrd="1" destOrd="0" presId="urn:microsoft.com/office/officeart/2005/8/layout/cycle7"/>
    <dgm:cxn modelId="{466BC3DF-1C99-4E32-BC49-4A62D526315D}" type="presOf" srcId="{CD394CD0-6111-4B15-868B-608D24D7BAD3}" destId="{28A41086-468B-455E-8AA1-8E2293656448}" srcOrd="0" destOrd="0" presId="urn:microsoft.com/office/officeart/2005/8/layout/cycle7"/>
    <dgm:cxn modelId="{07558C00-CB64-4F43-BB84-B0C8B04E5379}" type="presOf" srcId="{82BE4910-CC6F-43E7-96DD-E6C66CD5E725}" destId="{5E407BC9-1496-4F9D-BB20-24499ABA0D94}" srcOrd="1" destOrd="0" presId="urn:microsoft.com/office/officeart/2005/8/layout/cycle7"/>
    <dgm:cxn modelId="{15A9ADBD-897B-494A-8E01-DA243B8FCC71}" type="presOf" srcId="{CA25DA50-BD6B-48ED-ADBE-E31C552EEF44}" destId="{52DFADAE-2239-418A-A359-F081B23CBFFA}" srcOrd="1" destOrd="0" presId="urn:microsoft.com/office/officeart/2005/8/layout/cycle7"/>
    <dgm:cxn modelId="{3493E7FF-5711-4BD8-B63C-D9B4F6623E17}" type="presOf" srcId="{D7CF9A98-BB4A-4B1C-9AF6-155ADCD46861}" destId="{E372C9A0-C589-4966-AEAC-C50762B9C550}" srcOrd="0" destOrd="0" presId="urn:microsoft.com/office/officeart/2005/8/layout/cycle7"/>
    <dgm:cxn modelId="{CEEE1D4F-372D-4884-AD62-BDE874CF5B53}" type="presOf" srcId="{7E31958C-8574-4366-B1B5-854A62B4A9A7}" destId="{CE93673D-4450-4A5E-B3C0-CE4B77245C7D}" srcOrd="0" destOrd="0" presId="urn:microsoft.com/office/officeart/2005/8/layout/cycle7"/>
    <dgm:cxn modelId="{270B18C9-2901-49EB-AFAB-C458FEE91B50}" srcId="{7E31958C-8574-4366-B1B5-854A62B4A9A7}" destId="{AD2BB57F-EFB2-4A8E-9090-2FF7D0247DD2}" srcOrd="0" destOrd="0" parTransId="{C48A9626-B9D8-4DDA-8B0D-F5310DEA2810}" sibTransId="{82BE4910-CC6F-43E7-96DD-E6C66CD5E725}"/>
    <dgm:cxn modelId="{8F8C2D3A-B9F4-45A4-BCBE-99E90A1983AF}" type="presOf" srcId="{82BE4910-CC6F-43E7-96DD-E6C66CD5E725}" destId="{89DE079F-6455-48DB-ACDF-488193954CD6}" srcOrd="0" destOrd="0" presId="urn:microsoft.com/office/officeart/2005/8/layout/cycle7"/>
    <dgm:cxn modelId="{DD59F075-FB3E-4ACC-9001-2AF1C52B0B47}" type="presOf" srcId="{053CC8DD-30A8-4EB8-9998-B3C59D6CD22A}" destId="{2D88BB78-FE32-4F46-B1C2-9AD3D37D1EF5}" srcOrd="0" destOrd="0" presId="urn:microsoft.com/office/officeart/2005/8/layout/cycle7"/>
    <dgm:cxn modelId="{FD98755F-D244-4623-B139-6A4CED1578B8}" type="presOf" srcId="{CA25DA50-BD6B-48ED-ADBE-E31C552EEF44}" destId="{7E2C9FE0-081B-4C7E-93A8-E971F47CAE00}" srcOrd="0" destOrd="0" presId="urn:microsoft.com/office/officeart/2005/8/layout/cycle7"/>
    <dgm:cxn modelId="{222B8841-8534-4C3D-8E88-B57D1253EF69}" srcId="{7E31958C-8574-4366-B1B5-854A62B4A9A7}" destId="{D7CF9A98-BB4A-4B1C-9AF6-155ADCD46861}" srcOrd="2" destOrd="0" parTransId="{D6C25FC0-742E-4283-B373-DCC4BDE73D58}" sibTransId="{053CC8DD-30A8-4EB8-9998-B3C59D6CD22A}"/>
    <dgm:cxn modelId="{98F76C36-6EC5-4D2A-A4AE-D4578A1CAA79}" srcId="{7E31958C-8574-4366-B1B5-854A62B4A9A7}" destId="{CD394CD0-6111-4B15-868B-608D24D7BAD3}" srcOrd="1" destOrd="0" parTransId="{3775DF0A-C4AC-4B61-870F-5FBFAD507659}" sibTransId="{CA25DA50-BD6B-48ED-ADBE-E31C552EEF44}"/>
    <dgm:cxn modelId="{24E53625-DE4F-4AEE-8EE3-49A161392311}" type="presOf" srcId="{AD2BB57F-EFB2-4A8E-9090-2FF7D0247DD2}" destId="{3D2822DB-46A7-4810-A9DF-875E4DD1F0BE}" srcOrd="0" destOrd="0" presId="urn:microsoft.com/office/officeart/2005/8/layout/cycle7"/>
    <dgm:cxn modelId="{1ABA2C16-7E7A-499E-9FC3-F06FCDA23265}" type="presParOf" srcId="{CE93673D-4450-4A5E-B3C0-CE4B77245C7D}" destId="{3D2822DB-46A7-4810-A9DF-875E4DD1F0BE}" srcOrd="0" destOrd="0" presId="urn:microsoft.com/office/officeart/2005/8/layout/cycle7"/>
    <dgm:cxn modelId="{BADA3D7E-66DB-451C-9527-5148C949DBB9}" type="presParOf" srcId="{CE93673D-4450-4A5E-B3C0-CE4B77245C7D}" destId="{89DE079F-6455-48DB-ACDF-488193954CD6}" srcOrd="1" destOrd="0" presId="urn:microsoft.com/office/officeart/2005/8/layout/cycle7"/>
    <dgm:cxn modelId="{DC3FFE16-A2AA-481C-A638-D88FC658A0FF}" type="presParOf" srcId="{89DE079F-6455-48DB-ACDF-488193954CD6}" destId="{5E407BC9-1496-4F9D-BB20-24499ABA0D94}" srcOrd="0" destOrd="0" presId="urn:microsoft.com/office/officeart/2005/8/layout/cycle7"/>
    <dgm:cxn modelId="{238F0FC1-736E-4CD6-AFF1-110CE92DEE22}" type="presParOf" srcId="{CE93673D-4450-4A5E-B3C0-CE4B77245C7D}" destId="{28A41086-468B-455E-8AA1-8E2293656448}" srcOrd="2" destOrd="0" presId="urn:microsoft.com/office/officeart/2005/8/layout/cycle7"/>
    <dgm:cxn modelId="{7A1F1F64-D4BE-41A6-A893-5B1FDBF42D35}" type="presParOf" srcId="{CE93673D-4450-4A5E-B3C0-CE4B77245C7D}" destId="{7E2C9FE0-081B-4C7E-93A8-E971F47CAE00}" srcOrd="3" destOrd="0" presId="urn:microsoft.com/office/officeart/2005/8/layout/cycle7"/>
    <dgm:cxn modelId="{A24E9300-10FD-44BB-B972-131E1B02A88F}" type="presParOf" srcId="{7E2C9FE0-081B-4C7E-93A8-E971F47CAE00}" destId="{52DFADAE-2239-418A-A359-F081B23CBFFA}" srcOrd="0" destOrd="0" presId="urn:microsoft.com/office/officeart/2005/8/layout/cycle7"/>
    <dgm:cxn modelId="{1F7EA3C6-BAC9-412D-8015-8757742019EC}" type="presParOf" srcId="{CE93673D-4450-4A5E-B3C0-CE4B77245C7D}" destId="{E372C9A0-C589-4966-AEAC-C50762B9C550}" srcOrd="4" destOrd="0" presId="urn:microsoft.com/office/officeart/2005/8/layout/cycle7"/>
    <dgm:cxn modelId="{D7F50221-A638-4DCB-ABFA-45B7B1FEF63F}" type="presParOf" srcId="{CE93673D-4450-4A5E-B3C0-CE4B77245C7D}" destId="{2D88BB78-FE32-4F46-B1C2-9AD3D37D1EF5}" srcOrd="5" destOrd="0" presId="urn:microsoft.com/office/officeart/2005/8/layout/cycle7"/>
    <dgm:cxn modelId="{3BF042CF-26E0-405C-9933-839242EAF46B}" type="presParOf" srcId="{2D88BB78-FE32-4F46-B1C2-9AD3D37D1EF5}" destId="{88019248-FAA9-4D18-8FC0-443C14941C3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97378-B97F-4AA9-B335-E18682B75F8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DF0F55-2875-493C-8BD7-B76A506D3F93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smtClean="0"/>
            <a:t>Fed</a:t>
          </a:r>
          <a:endParaRPr lang="en-US" sz="1800" b="1" dirty="0"/>
        </a:p>
      </dgm:t>
    </dgm:pt>
    <dgm:pt modelId="{CF68DD37-8C3A-4105-B391-3AB0AB3D4D50}" type="parTrans" cxnId="{18742554-37FF-4B9F-8EC8-403B5423EF1F}">
      <dgm:prSet/>
      <dgm:spPr/>
      <dgm:t>
        <a:bodyPr/>
        <a:lstStyle/>
        <a:p>
          <a:endParaRPr lang="en-US"/>
        </a:p>
      </dgm:t>
    </dgm:pt>
    <dgm:pt modelId="{6B02FD37-C276-4640-B1ED-D883F8029EB2}" type="sibTrans" cxnId="{18742554-37FF-4B9F-8EC8-403B5423EF1F}">
      <dgm:prSet/>
      <dgm:spPr/>
      <dgm:t>
        <a:bodyPr/>
        <a:lstStyle/>
        <a:p>
          <a:endParaRPr lang="en-US"/>
        </a:p>
      </dgm:t>
    </dgm:pt>
    <dgm:pt modelId="{26ED7CAF-8C7E-4116-A254-451777901FD3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smtClean="0"/>
            <a:t>District</a:t>
          </a:r>
          <a:endParaRPr lang="en-US" sz="1800" b="1" dirty="0"/>
        </a:p>
      </dgm:t>
    </dgm:pt>
    <dgm:pt modelId="{B8093AEE-6582-46A1-9139-A4D0C229F5BF}" type="parTrans" cxnId="{F7D901A2-B5E1-40EC-80F6-906F2AADEA6A}">
      <dgm:prSet/>
      <dgm:spPr/>
      <dgm:t>
        <a:bodyPr/>
        <a:lstStyle/>
        <a:p>
          <a:endParaRPr lang="en-US"/>
        </a:p>
      </dgm:t>
    </dgm:pt>
    <dgm:pt modelId="{8260ACC5-968A-4678-807F-4E9CE0789313}" type="sibTrans" cxnId="{F7D901A2-B5E1-40EC-80F6-906F2AADEA6A}">
      <dgm:prSet/>
      <dgm:spPr/>
      <dgm:t>
        <a:bodyPr/>
        <a:lstStyle/>
        <a:p>
          <a:endParaRPr lang="en-US"/>
        </a:p>
      </dgm:t>
    </dgm:pt>
    <dgm:pt modelId="{322C7039-2944-40AB-B5BA-3407C5A7E679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smtClean="0"/>
            <a:t>School</a:t>
          </a:r>
          <a:endParaRPr lang="en-US" sz="1800" b="1" dirty="0">
            <a:solidFill>
              <a:srgbClr val="FF0000"/>
            </a:solidFill>
          </a:endParaRPr>
        </a:p>
      </dgm:t>
    </dgm:pt>
    <dgm:pt modelId="{57A58E86-9312-470C-B6B9-17EE270951C1}" type="parTrans" cxnId="{420227D5-D956-4162-B1AA-46D58C968C18}">
      <dgm:prSet/>
      <dgm:spPr/>
      <dgm:t>
        <a:bodyPr/>
        <a:lstStyle/>
        <a:p>
          <a:endParaRPr lang="en-US"/>
        </a:p>
      </dgm:t>
    </dgm:pt>
    <dgm:pt modelId="{0E0918DD-AB88-4865-AB94-6CAEBFDE9E91}" type="sibTrans" cxnId="{420227D5-D956-4162-B1AA-46D58C968C18}">
      <dgm:prSet/>
      <dgm:spPr/>
      <dgm:t>
        <a:bodyPr/>
        <a:lstStyle/>
        <a:p>
          <a:endParaRPr lang="en-US"/>
        </a:p>
      </dgm:t>
    </dgm:pt>
    <dgm:pt modelId="{711E60A6-A671-4A69-9133-1D523139AC43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Teacher-Student</a:t>
          </a:r>
          <a:endParaRPr lang="en-US" sz="1600" b="1" dirty="0">
            <a:solidFill>
              <a:schemeClr val="tx1"/>
            </a:solidFill>
          </a:endParaRPr>
        </a:p>
      </dgm:t>
    </dgm:pt>
    <dgm:pt modelId="{2E797EC6-9DE2-4FFC-BF28-0243A8CE74CC}" type="parTrans" cxnId="{95BD43BA-179F-466C-A4BF-51E22C94B817}">
      <dgm:prSet/>
      <dgm:spPr/>
      <dgm:t>
        <a:bodyPr/>
        <a:lstStyle/>
        <a:p>
          <a:endParaRPr lang="en-US"/>
        </a:p>
      </dgm:t>
    </dgm:pt>
    <dgm:pt modelId="{8947DF41-00D4-4811-AB12-EF04F1876C1F}" type="sibTrans" cxnId="{95BD43BA-179F-466C-A4BF-51E22C94B817}">
      <dgm:prSet/>
      <dgm:spPr/>
      <dgm:t>
        <a:bodyPr/>
        <a:lstStyle/>
        <a:p>
          <a:endParaRPr lang="en-US"/>
        </a:p>
      </dgm:t>
    </dgm:pt>
    <dgm:pt modelId="{22B4C802-92D5-427E-ACD7-4EE8F395988D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State</a:t>
          </a:r>
          <a:endParaRPr lang="en-US" sz="1800" b="1" dirty="0">
            <a:solidFill>
              <a:srgbClr val="FF0000"/>
            </a:solidFill>
          </a:endParaRPr>
        </a:p>
      </dgm:t>
    </dgm:pt>
    <dgm:pt modelId="{26BF9548-B14C-4CC6-865D-4C27C740EED5}" type="parTrans" cxnId="{CA9263C2-D5C8-4ABD-B7E8-AB0128C54C24}">
      <dgm:prSet/>
      <dgm:spPr/>
      <dgm:t>
        <a:bodyPr/>
        <a:lstStyle/>
        <a:p>
          <a:endParaRPr lang="en-US"/>
        </a:p>
      </dgm:t>
    </dgm:pt>
    <dgm:pt modelId="{06F74EED-4A97-4BBA-81F7-16D4FF5D1BC2}" type="sibTrans" cxnId="{CA9263C2-D5C8-4ABD-B7E8-AB0128C54C24}">
      <dgm:prSet/>
      <dgm:spPr/>
      <dgm:t>
        <a:bodyPr/>
        <a:lstStyle/>
        <a:p>
          <a:endParaRPr lang="en-US"/>
        </a:p>
      </dgm:t>
    </dgm:pt>
    <dgm:pt modelId="{C1670371-C3AE-4A74-95A0-A6F40E7DAC94}" type="pres">
      <dgm:prSet presAssocID="{B9C97378-B97F-4AA9-B335-E18682B75F8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5E343D-78A3-44F4-A25D-D5D4C9B35DB0}" type="pres">
      <dgm:prSet presAssocID="{B9C97378-B97F-4AA9-B335-E18682B75F8A}" presName="pyramid" presStyleLbl="node1" presStyleIdx="0" presStyleCnt="1" custScaleX="165000" custLinFactNeighborX="5691" custLinFactNeighborY="4615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83D733B-AA84-4209-8DDC-EA8AD64B0BEB}" type="pres">
      <dgm:prSet presAssocID="{B9C97378-B97F-4AA9-B335-E18682B75F8A}" presName="theList" presStyleCnt="0"/>
      <dgm:spPr/>
    </dgm:pt>
    <dgm:pt modelId="{C436EFAD-759D-49EF-95B8-47B460DF3CA8}" type="pres">
      <dgm:prSet presAssocID="{1BDF0F55-2875-493C-8BD7-B76A506D3F93}" presName="aNode" presStyleLbl="fgAcc1" presStyleIdx="0" presStyleCnt="5" custScaleX="72638" custScaleY="44540" custLinFactY="77445" custLinFactNeighborX="-3966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05649-8C4B-495A-9651-761725999138}" type="pres">
      <dgm:prSet presAssocID="{1BDF0F55-2875-493C-8BD7-B76A506D3F93}" presName="aSpace" presStyleCnt="0"/>
      <dgm:spPr/>
    </dgm:pt>
    <dgm:pt modelId="{3445B62A-BEFC-40E9-B847-96683BEA4721}" type="pres">
      <dgm:prSet presAssocID="{22B4C802-92D5-427E-ACD7-4EE8F395988D}" presName="aNode" presStyleLbl="fgAcc1" presStyleIdx="1" presStyleCnt="5" custScaleX="112611" custScaleY="40951" custLinFactY="65848" custLinFactNeighborX="-4202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12370-B464-4618-800D-2AACCBCC099D}" type="pres">
      <dgm:prSet presAssocID="{22B4C802-92D5-427E-ACD7-4EE8F395988D}" presName="aSpace" presStyleCnt="0"/>
      <dgm:spPr/>
    </dgm:pt>
    <dgm:pt modelId="{ED309F7B-7BC7-4F80-B776-0D680FF85D73}" type="pres">
      <dgm:prSet presAssocID="{26ED7CAF-8C7E-4116-A254-451777901FD3}" presName="aNode" presStyleLbl="fgAcc1" presStyleIdx="2" presStyleCnt="5" custScaleX="123927" custScaleY="47085" custLinFactY="53558" custLinFactNeighborX="-4692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971E3-623F-4D34-B4DA-8EFB6A8F2A50}" type="pres">
      <dgm:prSet presAssocID="{26ED7CAF-8C7E-4116-A254-451777901FD3}" presName="aSpace" presStyleCnt="0"/>
      <dgm:spPr/>
    </dgm:pt>
    <dgm:pt modelId="{6F22BF8F-6CF8-46D4-9AFA-C342DE07979C}" type="pres">
      <dgm:prSet presAssocID="{322C7039-2944-40AB-B5BA-3407C5A7E679}" presName="aNode" presStyleLbl="fgAcc1" presStyleIdx="3" presStyleCnt="5" custScaleX="178919" custScaleY="45565" custLinFactY="41248" custLinFactNeighborX="-4053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64DC-DB6A-4E20-879F-414FFE90DE3D}" type="pres">
      <dgm:prSet presAssocID="{322C7039-2944-40AB-B5BA-3407C5A7E679}" presName="aSpace" presStyleCnt="0"/>
      <dgm:spPr/>
    </dgm:pt>
    <dgm:pt modelId="{94C64B61-E1C9-40F0-AD95-269C92BE77A0}" type="pres">
      <dgm:prSet presAssocID="{711E60A6-A671-4A69-9133-1D523139AC43}" presName="aNode" presStyleLbl="fgAcc1" presStyleIdx="4" presStyleCnt="5" custScaleX="214904" custScaleY="34732" custLinFactY="30532" custLinFactNeighborX="-4365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F1009-1057-4502-9080-08E016FA819D}" type="pres">
      <dgm:prSet presAssocID="{711E60A6-A671-4A69-9133-1D523139AC43}" presName="aSpace" presStyleCnt="0"/>
      <dgm:spPr/>
    </dgm:pt>
  </dgm:ptLst>
  <dgm:cxnLst>
    <dgm:cxn modelId="{420227D5-D956-4162-B1AA-46D58C968C18}" srcId="{B9C97378-B97F-4AA9-B335-E18682B75F8A}" destId="{322C7039-2944-40AB-B5BA-3407C5A7E679}" srcOrd="3" destOrd="0" parTransId="{57A58E86-9312-470C-B6B9-17EE270951C1}" sibTransId="{0E0918DD-AB88-4865-AB94-6CAEBFDE9E91}"/>
    <dgm:cxn modelId="{95BD43BA-179F-466C-A4BF-51E22C94B817}" srcId="{B9C97378-B97F-4AA9-B335-E18682B75F8A}" destId="{711E60A6-A671-4A69-9133-1D523139AC43}" srcOrd="4" destOrd="0" parTransId="{2E797EC6-9DE2-4FFC-BF28-0243A8CE74CC}" sibTransId="{8947DF41-00D4-4811-AB12-EF04F1876C1F}"/>
    <dgm:cxn modelId="{365166BB-95C7-4C23-8640-1D0DB681FD5C}" type="presOf" srcId="{26ED7CAF-8C7E-4116-A254-451777901FD3}" destId="{ED309F7B-7BC7-4F80-B776-0D680FF85D73}" srcOrd="0" destOrd="0" presId="urn:microsoft.com/office/officeart/2005/8/layout/pyramid2"/>
    <dgm:cxn modelId="{FD787E7F-7D46-408D-AE50-9C084A1F3505}" type="presOf" srcId="{711E60A6-A671-4A69-9133-1D523139AC43}" destId="{94C64B61-E1C9-40F0-AD95-269C92BE77A0}" srcOrd="0" destOrd="0" presId="urn:microsoft.com/office/officeart/2005/8/layout/pyramid2"/>
    <dgm:cxn modelId="{E842331A-7302-405C-9885-3E60F69002BC}" type="presOf" srcId="{22B4C802-92D5-427E-ACD7-4EE8F395988D}" destId="{3445B62A-BEFC-40E9-B847-96683BEA4721}" srcOrd="0" destOrd="0" presId="urn:microsoft.com/office/officeart/2005/8/layout/pyramid2"/>
    <dgm:cxn modelId="{37688F3E-CC72-456D-AA60-9020662CBEF9}" type="presOf" srcId="{322C7039-2944-40AB-B5BA-3407C5A7E679}" destId="{6F22BF8F-6CF8-46D4-9AFA-C342DE07979C}" srcOrd="0" destOrd="0" presId="urn:microsoft.com/office/officeart/2005/8/layout/pyramid2"/>
    <dgm:cxn modelId="{2BE82FAD-005D-4F3F-A2B3-81609A955445}" type="presOf" srcId="{B9C97378-B97F-4AA9-B335-E18682B75F8A}" destId="{C1670371-C3AE-4A74-95A0-A6F40E7DAC94}" srcOrd="0" destOrd="0" presId="urn:microsoft.com/office/officeart/2005/8/layout/pyramid2"/>
    <dgm:cxn modelId="{588C67C5-32B2-462E-9F39-BC04443CDE9C}" type="presOf" srcId="{1BDF0F55-2875-493C-8BD7-B76A506D3F93}" destId="{C436EFAD-759D-49EF-95B8-47B460DF3CA8}" srcOrd="0" destOrd="0" presId="urn:microsoft.com/office/officeart/2005/8/layout/pyramid2"/>
    <dgm:cxn modelId="{18742554-37FF-4B9F-8EC8-403B5423EF1F}" srcId="{B9C97378-B97F-4AA9-B335-E18682B75F8A}" destId="{1BDF0F55-2875-493C-8BD7-B76A506D3F93}" srcOrd="0" destOrd="0" parTransId="{CF68DD37-8C3A-4105-B391-3AB0AB3D4D50}" sibTransId="{6B02FD37-C276-4640-B1ED-D883F8029EB2}"/>
    <dgm:cxn modelId="{CA9263C2-D5C8-4ABD-B7E8-AB0128C54C24}" srcId="{B9C97378-B97F-4AA9-B335-E18682B75F8A}" destId="{22B4C802-92D5-427E-ACD7-4EE8F395988D}" srcOrd="1" destOrd="0" parTransId="{26BF9548-B14C-4CC6-865D-4C27C740EED5}" sibTransId="{06F74EED-4A97-4BBA-81F7-16D4FF5D1BC2}"/>
    <dgm:cxn modelId="{F7D901A2-B5E1-40EC-80F6-906F2AADEA6A}" srcId="{B9C97378-B97F-4AA9-B335-E18682B75F8A}" destId="{26ED7CAF-8C7E-4116-A254-451777901FD3}" srcOrd="2" destOrd="0" parTransId="{B8093AEE-6582-46A1-9139-A4D0C229F5BF}" sibTransId="{8260ACC5-968A-4678-807F-4E9CE0789313}"/>
    <dgm:cxn modelId="{EADBE88B-77D3-4283-A54A-9885AA8EE2C6}" type="presParOf" srcId="{C1670371-C3AE-4A74-95A0-A6F40E7DAC94}" destId="{6D5E343D-78A3-44F4-A25D-D5D4C9B35DB0}" srcOrd="0" destOrd="0" presId="urn:microsoft.com/office/officeart/2005/8/layout/pyramid2"/>
    <dgm:cxn modelId="{CD067202-CFE4-4D1B-BD5D-196874B9D743}" type="presParOf" srcId="{C1670371-C3AE-4A74-95A0-A6F40E7DAC94}" destId="{B83D733B-AA84-4209-8DDC-EA8AD64B0BEB}" srcOrd="1" destOrd="0" presId="urn:microsoft.com/office/officeart/2005/8/layout/pyramid2"/>
    <dgm:cxn modelId="{A34D3C16-7B94-4C2B-B8BA-2752CB21C227}" type="presParOf" srcId="{B83D733B-AA84-4209-8DDC-EA8AD64B0BEB}" destId="{C436EFAD-759D-49EF-95B8-47B460DF3CA8}" srcOrd="0" destOrd="0" presId="urn:microsoft.com/office/officeart/2005/8/layout/pyramid2"/>
    <dgm:cxn modelId="{E9C4D1F0-7013-4F69-B7C3-C6241802645E}" type="presParOf" srcId="{B83D733B-AA84-4209-8DDC-EA8AD64B0BEB}" destId="{99405649-8C4B-495A-9651-761725999138}" srcOrd="1" destOrd="0" presId="urn:microsoft.com/office/officeart/2005/8/layout/pyramid2"/>
    <dgm:cxn modelId="{2010C2BF-01D4-4F20-9840-F5A901079D49}" type="presParOf" srcId="{B83D733B-AA84-4209-8DDC-EA8AD64B0BEB}" destId="{3445B62A-BEFC-40E9-B847-96683BEA4721}" srcOrd="2" destOrd="0" presId="urn:microsoft.com/office/officeart/2005/8/layout/pyramid2"/>
    <dgm:cxn modelId="{D4511FD6-F9EB-415A-BA17-279D0B0EF102}" type="presParOf" srcId="{B83D733B-AA84-4209-8DDC-EA8AD64B0BEB}" destId="{E3E12370-B464-4618-800D-2AACCBCC099D}" srcOrd="3" destOrd="0" presId="urn:microsoft.com/office/officeart/2005/8/layout/pyramid2"/>
    <dgm:cxn modelId="{FC163D5D-CE05-4B76-8DBA-FBD425261FA5}" type="presParOf" srcId="{B83D733B-AA84-4209-8DDC-EA8AD64B0BEB}" destId="{ED309F7B-7BC7-4F80-B776-0D680FF85D73}" srcOrd="4" destOrd="0" presId="urn:microsoft.com/office/officeart/2005/8/layout/pyramid2"/>
    <dgm:cxn modelId="{9BB06B85-A6AA-4B3E-A14C-9E93BD3983E2}" type="presParOf" srcId="{B83D733B-AA84-4209-8DDC-EA8AD64B0BEB}" destId="{28C971E3-623F-4D34-B4DA-8EFB6A8F2A50}" srcOrd="5" destOrd="0" presId="urn:microsoft.com/office/officeart/2005/8/layout/pyramid2"/>
    <dgm:cxn modelId="{23868ECD-3814-4114-8E11-AF31638542B3}" type="presParOf" srcId="{B83D733B-AA84-4209-8DDC-EA8AD64B0BEB}" destId="{6F22BF8F-6CF8-46D4-9AFA-C342DE07979C}" srcOrd="6" destOrd="0" presId="urn:microsoft.com/office/officeart/2005/8/layout/pyramid2"/>
    <dgm:cxn modelId="{836A0E0C-6DED-467C-B79E-FF34381656E5}" type="presParOf" srcId="{B83D733B-AA84-4209-8DDC-EA8AD64B0BEB}" destId="{5B9E64DC-DB6A-4E20-879F-414FFE90DE3D}" srcOrd="7" destOrd="0" presId="urn:microsoft.com/office/officeart/2005/8/layout/pyramid2"/>
    <dgm:cxn modelId="{14154EDB-9690-4FC4-9C5E-6579B0BB29A7}" type="presParOf" srcId="{B83D733B-AA84-4209-8DDC-EA8AD64B0BEB}" destId="{94C64B61-E1C9-40F0-AD95-269C92BE77A0}" srcOrd="8" destOrd="0" presId="urn:microsoft.com/office/officeart/2005/8/layout/pyramid2"/>
    <dgm:cxn modelId="{16E4D03F-37A0-44B7-A9CB-F4B57ABBBC5E}" type="presParOf" srcId="{B83D733B-AA84-4209-8DDC-EA8AD64B0BEB}" destId="{517F1009-1057-4502-9080-08E016FA819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97378-B97F-4AA9-B335-E18682B75F8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DF0F55-2875-493C-8BD7-B76A506D3F93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smtClean="0"/>
            <a:t>Fed</a:t>
          </a:r>
          <a:endParaRPr lang="en-US" sz="1800" b="1" dirty="0"/>
        </a:p>
      </dgm:t>
    </dgm:pt>
    <dgm:pt modelId="{CF68DD37-8C3A-4105-B391-3AB0AB3D4D50}" type="parTrans" cxnId="{18742554-37FF-4B9F-8EC8-403B5423EF1F}">
      <dgm:prSet/>
      <dgm:spPr/>
      <dgm:t>
        <a:bodyPr/>
        <a:lstStyle/>
        <a:p>
          <a:endParaRPr lang="en-US"/>
        </a:p>
      </dgm:t>
    </dgm:pt>
    <dgm:pt modelId="{6B02FD37-C276-4640-B1ED-D883F8029EB2}" type="sibTrans" cxnId="{18742554-37FF-4B9F-8EC8-403B5423EF1F}">
      <dgm:prSet/>
      <dgm:spPr/>
      <dgm:t>
        <a:bodyPr/>
        <a:lstStyle/>
        <a:p>
          <a:endParaRPr lang="en-US"/>
        </a:p>
      </dgm:t>
    </dgm:pt>
    <dgm:pt modelId="{26ED7CAF-8C7E-4116-A254-451777901FD3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smtClean="0"/>
            <a:t>District</a:t>
          </a:r>
          <a:endParaRPr lang="en-US" sz="1800" b="1" dirty="0"/>
        </a:p>
      </dgm:t>
    </dgm:pt>
    <dgm:pt modelId="{B8093AEE-6582-46A1-9139-A4D0C229F5BF}" type="parTrans" cxnId="{F7D901A2-B5E1-40EC-80F6-906F2AADEA6A}">
      <dgm:prSet/>
      <dgm:spPr/>
      <dgm:t>
        <a:bodyPr/>
        <a:lstStyle/>
        <a:p>
          <a:endParaRPr lang="en-US"/>
        </a:p>
      </dgm:t>
    </dgm:pt>
    <dgm:pt modelId="{8260ACC5-968A-4678-807F-4E9CE0789313}" type="sibTrans" cxnId="{F7D901A2-B5E1-40EC-80F6-906F2AADEA6A}">
      <dgm:prSet/>
      <dgm:spPr/>
      <dgm:t>
        <a:bodyPr/>
        <a:lstStyle/>
        <a:p>
          <a:endParaRPr lang="en-US"/>
        </a:p>
      </dgm:t>
    </dgm:pt>
    <dgm:pt modelId="{322C7039-2944-40AB-B5BA-3407C5A7E679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smtClean="0"/>
            <a:t>School</a:t>
          </a:r>
          <a:endParaRPr lang="en-US" sz="1800" b="1" dirty="0">
            <a:solidFill>
              <a:srgbClr val="FF0000"/>
            </a:solidFill>
          </a:endParaRPr>
        </a:p>
      </dgm:t>
    </dgm:pt>
    <dgm:pt modelId="{57A58E86-9312-470C-B6B9-17EE270951C1}" type="parTrans" cxnId="{420227D5-D956-4162-B1AA-46D58C968C18}">
      <dgm:prSet/>
      <dgm:spPr/>
      <dgm:t>
        <a:bodyPr/>
        <a:lstStyle/>
        <a:p>
          <a:endParaRPr lang="en-US"/>
        </a:p>
      </dgm:t>
    </dgm:pt>
    <dgm:pt modelId="{0E0918DD-AB88-4865-AB94-6CAEBFDE9E91}" type="sibTrans" cxnId="{420227D5-D956-4162-B1AA-46D58C968C18}">
      <dgm:prSet/>
      <dgm:spPr/>
      <dgm:t>
        <a:bodyPr/>
        <a:lstStyle/>
        <a:p>
          <a:endParaRPr lang="en-US"/>
        </a:p>
      </dgm:t>
    </dgm:pt>
    <dgm:pt modelId="{711E60A6-A671-4A69-9133-1D523139AC43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Teacher-Student</a:t>
          </a:r>
          <a:endParaRPr lang="en-US" sz="1600" b="1" dirty="0">
            <a:solidFill>
              <a:schemeClr val="tx1"/>
            </a:solidFill>
          </a:endParaRPr>
        </a:p>
      </dgm:t>
    </dgm:pt>
    <dgm:pt modelId="{2E797EC6-9DE2-4FFC-BF28-0243A8CE74CC}" type="parTrans" cxnId="{95BD43BA-179F-466C-A4BF-51E22C94B817}">
      <dgm:prSet/>
      <dgm:spPr/>
      <dgm:t>
        <a:bodyPr/>
        <a:lstStyle/>
        <a:p>
          <a:endParaRPr lang="en-US"/>
        </a:p>
      </dgm:t>
    </dgm:pt>
    <dgm:pt modelId="{8947DF41-00D4-4811-AB12-EF04F1876C1F}" type="sibTrans" cxnId="{95BD43BA-179F-466C-A4BF-51E22C94B817}">
      <dgm:prSet/>
      <dgm:spPr/>
      <dgm:t>
        <a:bodyPr/>
        <a:lstStyle/>
        <a:p>
          <a:endParaRPr lang="en-US"/>
        </a:p>
      </dgm:t>
    </dgm:pt>
    <dgm:pt modelId="{22B4C802-92D5-427E-ACD7-4EE8F395988D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State</a:t>
          </a:r>
          <a:endParaRPr lang="en-US" sz="1800" b="1" dirty="0">
            <a:solidFill>
              <a:srgbClr val="FF0000"/>
            </a:solidFill>
          </a:endParaRPr>
        </a:p>
      </dgm:t>
    </dgm:pt>
    <dgm:pt modelId="{26BF9548-B14C-4CC6-865D-4C27C740EED5}" type="parTrans" cxnId="{CA9263C2-D5C8-4ABD-B7E8-AB0128C54C24}">
      <dgm:prSet/>
      <dgm:spPr/>
      <dgm:t>
        <a:bodyPr/>
        <a:lstStyle/>
        <a:p>
          <a:endParaRPr lang="en-US"/>
        </a:p>
      </dgm:t>
    </dgm:pt>
    <dgm:pt modelId="{06F74EED-4A97-4BBA-81F7-16D4FF5D1BC2}" type="sibTrans" cxnId="{CA9263C2-D5C8-4ABD-B7E8-AB0128C54C24}">
      <dgm:prSet/>
      <dgm:spPr/>
      <dgm:t>
        <a:bodyPr/>
        <a:lstStyle/>
        <a:p>
          <a:endParaRPr lang="en-US"/>
        </a:p>
      </dgm:t>
    </dgm:pt>
    <dgm:pt modelId="{C1670371-C3AE-4A74-95A0-A6F40E7DAC94}" type="pres">
      <dgm:prSet presAssocID="{B9C97378-B97F-4AA9-B335-E18682B75F8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5E343D-78A3-44F4-A25D-D5D4C9B35DB0}" type="pres">
      <dgm:prSet presAssocID="{B9C97378-B97F-4AA9-B335-E18682B75F8A}" presName="pyramid" presStyleLbl="node1" presStyleIdx="0" presStyleCnt="1" custScaleX="165000" custLinFactNeighborX="5691" custLinFactNeighborY="4615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83D733B-AA84-4209-8DDC-EA8AD64B0BEB}" type="pres">
      <dgm:prSet presAssocID="{B9C97378-B97F-4AA9-B335-E18682B75F8A}" presName="theList" presStyleCnt="0"/>
      <dgm:spPr/>
    </dgm:pt>
    <dgm:pt modelId="{C436EFAD-759D-49EF-95B8-47B460DF3CA8}" type="pres">
      <dgm:prSet presAssocID="{1BDF0F55-2875-493C-8BD7-B76A506D3F93}" presName="aNode" presStyleLbl="fgAcc1" presStyleIdx="0" presStyleCnt="5" custScaleX="72638" custScaleY="44540" custLinFactY="77445" custLinFactNeighborX="-3966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05649-8C4B-495A-9651-761725999138}" type="pres">
      <dgm:prSet presAssocID="{1BDF0F55-2875-493C-8BD7-B76A506D3F93}" presName="aSpace" presStyleCnt="0"/>
      <dgm:spPr/>
    </dgm:pt>
    <dgm:pt modelId="{3445B62A-BEFC-40E9-B847-96683BEA4721}" type="pres">
      <dgm:prSet presAssocID="{22B4C802-92D5-427E-ACD7-4EE8F395988D}" presName="aNode" presStyleLbl="fgAcc1" presStyleIdx="1" presStyleCnt="5" custScaleX="112611" custScaleY="40951" custLinFactY="65848" custLinFactNeighborX="-4202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12370-B464-4618-800D-2AACCBCC099D}" type="pres">
      <dgm:prSet presAssocID="{22B4C802-92D5-427E-ACD7-4EE8F395988D}" presName="aSpace" presStyleCnt="0"/>
      <dgm:spPr/>
    </dgm:pt>
    <dgm:pt modelId="{ED309F7B-7BC7-4F80-B776-0D680FF85D73}" type="pres">
      <dgm:prSet presAssocID="{26ED7CAF-8C7E-4116-A254-451777901FD3}" presName="aNode" presStyleLbl="fgAcc1" presStyleIdx="2" presStyleCnt="5" custScaleX="123927" custScaleY="47085" custLinFactY="53558" custLinFactNeighborX="-4692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971E3-623F-4D34-B4DA-8EFB6A8F2A50}" type="pres">
      <dgm:prSet presAssocID="{26ED7CAF-8C7E-4116-A254-451777901FD3}" presName="aSpace" presStyleCnt="0"/>
      <dgm:spPr/>
    </dgm:pt>
    <dgm:pt modelId="{6F22BF8F-6CF8-46D4-9AFA-C342DE07979C}" type="pres">
      <dgm:prSet presAssocID="{322C7039-2944-40AB-B5BA-3407C5A7E679}" presName="aNode" presStyleLbl="fgAcc1" presStyleIdx="3" presStyleCnt="5" custScaleX="178919" custScaleY="45565" custLinFactY="41132" custLinFactNeighborX="-4053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64DC-DB6A-4E20-879F-414FFE90DE3D}" type="pres">
      <dgm:prSet presAssocID="{322C7039-2944-40AB-B5BA-3407C5A7E679}" presName="aSpace" presStyleCnt="0"/>
      <dgm:spPr/>
    </dgm:pt>
    <dgm:pt modelId="{94C64B61-E1C9-40F0-AD95-269C92BE77A0}" type="pres">
      <dgm:prSet presAssocID="{711E60A6-A671-4A69-9133-1D523139AC43}" presName="aNode" presStyleLbl="fgAcc1" presStyleIdx="4" presStyleCnt="5" custScaleX="214904" custScaleY="34732" custLinFactY="30532" custLinFactNeighborX="-4365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F1009-1057-4502-9080-08E016FA819D}" type="pres">
      <dgm:prSet presAssocID="{711E60A6-A671-4A69-9133-1D523139AC43}" presName="aSpace" presStyleCnt="0"/>
      <dgm:spPr/>
    </dgm:pt>
  </dgm:ptLst>
  <dgm:cxnLst>
    <dgm:cxn modelId="{18742554-37FF-4B9F-8EC8-403B5423EF1F}" srcId="{B9C97378-B97F-4AA9-B335-E18682B75F8A}" destId="{1BDF0F55-2875-493C-8BD7-B76A506D3F93}" srcOrd="0" destOrd="0" parTransId="{CF68DD37-8C3A-4105-B391-3AB0AB3D4D50}" sibTransId="{6B02FD37-C276-4640-B1ED-D883F8029EB2}"/>
    <dgm:cxn modelId="{8201A320-5FB3-4586-B20F-DE11EDEAF02E}" type="presOf" srcId="{B9C97378-B97F-4AA9-B335-E18682B75F8A}" destId="{C1670371-C3AE-4A74-95A0-A6F40E7DAC94}" srcOrd="0" destOrd="0" presId="urn:microsoft.com/office/officeart/2005/8/layout/pyramid2"/>
    <dgm:cxn modelId="{95BD43BA-179F-466C-A4BF-51E22C94B817}" srcId="{B9C97378-B97F-4AA9-B335-E18682B75F8A}" destId="{711E60A6-A671-4A69-9133-1D523139AC43}" srcOrd="4" destOrd="0" parTransId="{2E797EC6-9DE2-4FFC-BF28-0243A8CE74CC}" sibTransId="{8947DF41-00D4-4811-AB12-EF04F1876C1F}"/>
    <dgm:cxn modelId="{8C25CAE9-3054-4232-B270-6475E70D9731}" type="presOf" srcId="{26ED7CAF-8C7E-4116-A254-451777901FD3}" destId="{ED309F7B-7BC7-4F80-B776-0D680FF85D73}" srcOrd="0" destOrd="0" presId="urn:microsoft.com/office/officeart/2005/8/layout/pyramid2"/>
    <dgm:cxn modelId="{893355C8-096F-47CC-93CA-272C8B36CF92}" type="presOf" srcId="{1BDF0F55-2875-493C-8BD7-B76A506D3F93}" destId="{C436EFAD-759D-49EF-95B8-47B460DF3CA8}" srcOrd="0" destOrd="0" presId="urn:microsoft.com/office/officeart/2005/8/layout/pyramid2"/>
    <dgm:cxn modelId="{A83C4097-D9E1-4400-9E86-42984ACC1461}" type="presOf" srcId="{322C7039-2944-40AB-B5BA-3407C5A7E679}" destId="{6F22BF8F-6CF8-46D4-9AFA-C342DE07979C}" srcOrd="0" destOrd="0" presId="urn:microsoft.com/office/officeart/2005/8/layout/pyramid2"/>
    <dgm:cxn modelId="{09A8BC96-95A0-4FD1-A7DF-6BAC41644522}" type="presOf" srcId="{711E60A6-A671-4A69-9133-1D523139AC43}" destId="{94C64B61-E1C9-40F0-AD95-269C92BE77A0}" srcOrd="0" destOrd="0" presId="urn:microsoft.com/office/officeart/2005/8/layout/pyramid2"/>
    <dgm:cxn modelId="{CA9263C2-D5C8-4ABD-B7E8-AB0128C54C24}" srcId="{B9C97378-B97F-4AA9-B335-E18682B75F8A}" destId="{22B4C802-92D5-427E-ACD7-4EE8F395988D}" srcOrd="1" destOrd="0" parTransId="{26BF9548-B14C-4CC6-865D-4C27C740EED5}" sibTransId="{06F74EED-4A97-4BBA-81F7-16D4FF5D1BC2}"/>
    <dgm:cxn modelId="{F7D901A2-B5E1-40EC-80F6-906F2AADEA6A}" srcId="{B9C97378-B97F-4AA9-B335-E18682B75F8A}" destId="{26ED7CAF-8C7E-4116-A254-451777901FD3}" srcOrd="2" destOrd="0" parTransId="{B8093AEE-6582-46A1-9139-A4D0C229F5BF}" sibTransId="{8260ACC5-968A-4678-807F-4E9CE0789313}"/>
    <dgm:cxn modelId="{78E61A60-EC46-4A26-A413-7CC830BEFB86}" type="presOf" srcId="{22B4C802-92D5-427E-ACD7-4EE8F395988D}" destId="{3445B62A-BEFC-40E9-B847-96683BEA4721}" srcOrd="0" destOrd="0" presId="urn:microsoft.com/office/officeart/2005/8/layout/pyramid2"/>
    <dgm:cxn modelId="{420227D5-D956-4162-B1AA-46D58C968C18}" srcId="{B9C97378-B97F-4AA9-B335-E18682B75F8A}" destId="{322C7039-2944-40AB-B5BA-3407C5A7E679}" srcOrd="3" destOrd="0" parTransId="{57A58E86-9312-470C-B6B9-17EE270951C1}" sibTransId="{0E0918DD-AB88-4865-AB94-6CAEBFDE9E91}"/>
    <dgm:cxn modelId="{F2F82955-6325-493D-8525-2F50A22B90B2}" type="presParOf" srcId="{C1670371-C3AE-4A74-95A0-A6F40E7DAC94}" destId="{6D5E343D-78A3-44F4-A25D-D5D4C9B35DB0}" srcOrd="0" destOrd="0" presId="urn:microsoft.com/office/officeart/2005/8/layout/pyramid2"/>
    <dgm:cxn modelId="{DCED1C81-8A34-4482-9A57-11748C20DDAA}" type="presParOf" srcId="{C1670371-C3AE-4A74-95A0-A6F40E7DAC94}" destId="{B83D733B-AA84-4209-8DDC-EA8AD64B0BEB}" srcOrd="1" destOrd="0" presId="urn:microsoft.com/office/officeart/2005/8/layout/pyramid2"/>
    <dgm:cxn modelId="{5AA99E61-8322-41DF-B583-F0B6639BC394}" type="presParOf" srcId="{B83D733B-AA84-4209-8DDC-EA8AD64B0BEB}" destId="{C436EFAD-759D-49EF-95B8-47B460DF3CA8}" srcOrd="0" destOrd="0" presId="urn:microsoft.com/office/officeart/2005/8/layout/pyramid2"/>
    <dgm:cxn modelId="{B65F6F3E-AD67-4DBD-A867-8DA52921439E}" type="presParOf" srcId="{B83D733B-AA84-4209-8DDC-EA8AD64B0BEB}" destId="{99405649-8C4B-495A-9651-761725999138}" srcOrd="1" destOrd="0" presId="urn:microsoft.com/office/officeart/2005/8/layout/pyramid2"/>
    <dgm:cxn modelId="{4EB29F3D-6A43-491F-B22D-3DC21FD10992}" type="presParOf" srcId="{B83D733B-AA84-4209-8DDC-EA8AD64B0BEB}" destId="{3445B62A-BEFC-40E9-B847-96683BEA4721}" srcOrd="2" destOrd="0" presId="urn:microsoft.com/office/officeart/2005/8/layout/pyramid2"/>
    <dgm:cxn modelId="{97F00E33-6489-41D8-B663-75E9F30B88D2}" type="presParOf" srcId="{B83D733B-AA84-4209-8DDC-EA8AD64B0BEB}" destId="{E3E12370-B464-4618-800D-2AACCBCC099D}" srcOrd="3" destOrd="0" presId="urn:microsoft.com/office/officeart/2005/8/layout/pyramid2"/>
    <dgm:cxn modelId="{8E704CE1-346C-497A-BA19-6A0087BA8A76}" type="presParOf" srcId="{B83D733B-AA84-4209-8DDC-EA8AD64B0BEB}" destId="{ED309F7B-7BC7-4F80-B776-0D680FF85D73}" srcOrd="4" destOrd="0" presId="urn:microsoft.com/office/officeart/2005/8/layout/pyramid2"/>
    <dgm:cxn modelId="{A6D909AB-0EE2-4F44-90EC-204AF81AEEAD}" type="presParOf" srcId="{B83D733B-AA84-4209-8DDC-EA8AD64B0BEB}" destId="{28C971E3-623F-4D34-B4DA-8EFB6A8F2A50}" srcOrd="5" destOrd="0" presId="urn:microsoft.com/office/officeart/2005/8/layout/pyramid2"/>
    <dgm:cxn modelId="{05F75EB7-C1A2-4BD3-BB55-151C96195487}" type="presParOf" srcId="{B83D733B-AA84-4209-8DDC-EA8AD64B0BEB}" destId="{6F22BF8F-6CF8-46D4-9AFA-C342DE07979C}" srcOrd="6" destOrd="0" presId="urn:microsoft.com/office/officeart/2005/8/layout/pyramid2"/>
    <dgm:cxn modelId="{745B07CB-09A7-4B0F-AD66-4F640FB338EA}" type="presParOf" srcId="{B83D733B-AA84-4209-8DDC-EA8AD64B0BEB}" destId="{5B9E64DC-DB6A-4E20-879F-414FFE90DE3D}" srcOrd="7" destOrd="0" presId="urn:microsoft.com/office/officeart/2005/8/layout/pyramid2"/>
    <dgm:cxn modelId="{036295C6-4FB6-4DAE-A461-FFCCE49CFC7A}" type="presParOf" srcId="{B83D733B-AA84-4209-8DDC-EA8AD64B0BEB}" destId="{94C64B61-E1C9-40F0-AD95-269C92BE77A0}" srcOrd="8" destOrd="0" presId="urn:microsoft.com/office/officeart/2005/8/layout/pyramid2"/>
    <dgm:cxn modelId="{06B4E860-7AA9-4DD7-AF2A-310ACD674618}" type="presParOf" srcId="{B83D733B-AA84-4209-8DDC-EA8AD64B0BEB}" destId="{517F1009-1057-4502-9080-08E016FA819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822DB-46A7-4810-A9DF-875E4DD1F0BE}">
      <dsp:nvSpPr>
        <dsp:cNvPr id="0" name=""/>
        <dsp:cNvSpPr/>
      </dsp:nvSpPr>
      <dsp:spPr>
        <a:xfrm>
          <a:off x="878309" y="879363"/>
          <a:ext cx="1062781" cy="531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Education</a:t>
          </a:r>
          <a:endParaRPr lang="en-US" sz="1600" kern="1200" dirty="0"/>
        </a:p>
      </dsp:txBody>
      <dsp:txXfrm>
        <a:off x="893873" y="894927"/>
        <a:ext cx="1031653" cy="500262"/>
      </dsp:txXfrm>
    </dsp:sp>
    <dsp:sp modelId="{89DE079F-6455-48DB-ACDF-488193954CD6}">
      <dsp:nvSpPr>
        <dsp:cNvPr id="0" name=""/>
        <dsp:cNvSpPr/>
      </dsp:nvSpPr>
      <dsp:spPr>
        <a:xfrm rot="3600000">
          <a:off x="1571561" y="1812006"/>
          <a:ext cx="553781" cy="1859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27357" y="1849203"/>
        <a:ext cx="442189" cy="111592"/>
      </dsp:txXfrm>
    </dsp:sp>
    <dsp:sp modelId="{28A41086-468B-455E-8AA1-8E2293656448}">
      <dsp:nvSpPr>
        <dsp:cNvPr id="0" name=""/>
        <dsp:cNvSpPr/>
      </dsp:nvSpPr>
      <dsp:spPr>
        <a:xfrm>
          <a:off x="1755813" y="2399245"/>
          <a:ext cx="1062781" cy="531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Economy</a:t>
          </a:r>
          <a:endParaRPr lang="en-US" sz="1600" kern="1200" dirty="0"/>
        </a:p>
      </dsp:txBody>
      <dsp:txXfrm>
        <a:off x="1771377" y="2414809"/>
        <a:ext cx="1031653" cy="500262"/>
      </dsp:txXfrm>
    </dsp:sp>
    <dsp:sp modelId="{7E2C9FE0-081B-4C7E-93A8-E971F47CAE00}">
      <dsp:nvSpPr>
        <dsp:cNvPr id="0" name=""/>
        <dsp:cNvSpPr/>
      </dsp:nvSpPr>
      <dsp:spPr>
        <a:xfrm rot="10800000">
          <a:off x="1132809" y="2571947"/>
          <a:ext cx="553781" cy="1859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1188605" y="2609144"/>
        <a:ext cx="442189" cy="111592"/>
      </dsp:txXfrm>
    </dsp:sp>
    <dsp:sp modelId="{E372C9A0-C589-4966-AEAC-C50762B9C550}">
      <dsp:nvSpPr>
        <dsp:cNvPr id="0" name=""/>
        <dsp:cNvSpPr/>
      </dsp:nvSpPr>
      <dsp:spPr>
        <a:xfrm>
          <a:off x="804" y="2399245"/>
          <a:ext cx="1062781" cy="531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Workforce</a:t>
          </a:r>
          <a:endParaRPr lang="en-US" sz="1600" kern="1200" dirty="0"/>
        </a:p>
      </dsp:txBody>
      <dsp:txXfrm>
        <a:off x="16368" y="2414809"/>
        <a:ext cx="1031653" cy="500262"/>
      </dsp:txXfrm>
    </dsp:sp>
    <dsp:sp modelId="{2D88BB78-FE32-4F46-B1C2-9AD3D37D1EF5}">
      <dsp:nvSpPr>
        <dsp:cNvPr id="0" name=""/>
        <dsp:cNvSpPr/>
      </dsp:nvSpPr>
      <dsp:spPr>
        <a:xfrm rot="18000000">
          <a:off x="694057" y="1812006"/>
          <a:ext cx="553781" cy="1859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49853" y="1849203"/>
        <a:ext cx="442189" cy="111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E343D-78A3-44F4-A25D-D5D4C9B35DB0}">
      <dsp:nvSpPr>
        <dsp:cNvPr id="0" name=""/>
        <dsp:cNvSpPr/>
      </dsp:nvSpPr>
      <dsp:spPr>
        <a:xfrm>
          <a:off x="-46994" y="0"/>
          <a:ext cx="1832727" cy="2133600"/>
        </a:xfrm>
        <a:prstGeom prst="triangl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6EFAD-759D-49EF-95B8-47B460DF3CA8}">
      <dsp:nvSpPr>
        <dsp:cNvPr id="0" name=""/>
        <dsp:cNvSpPr/>
      </dsp:nvSpPr>
      <dsp:spPr>
        <a:xfrm>
          <a:off x="618564" y="771163"/>
          <a:ext cx="524434" cy="275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Fed</a:t>
          </a:r>
          <a:endParaRPr lang="en-US" sz="1800" b="1" kern="1200" dirty="0"/>
        </a:p>
      </dsp:txBody>
      <dsp:txXfrm>
        <a:off x="632028" y="784627"/>
        <a:ext cx="497506" cy="248883"/>
      </dsp:txXfrm>
    </dsp:sp>
    <dsp:sp modelId="{3445B62A-BEFC-40E9-B847-96683BEA4721}">
      <dsp:nvSpPr>
        <dsp:cNvPr id="0" name=""/>
        <dsp:cNvSpPr/>
      </dsp:nvSpPr>
      <dsp:spPr>
        <a:xfrm>
          <a:off x="457197" y="1052566"/>
          <a:ext cx="813033" cy="2535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State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469576" y="1064945"/>
        <a:ext cx="788275" cy="228828"/>
      </dsp:txXfrm>
    </dsp:sp>
    <dsp:sp modelId="{ED309F7B-7BC7-4F80-B776-0D680FF85D73}">
      <dsp:nvSpPr>
        <dsp:cNvPr id="0" name=""/>
        <dsp:cNvSpPr/>
      </dsp:nvSpPr>
      <dsp:spPr>
        <a:xfrm>
          <a:off x="380998" y="1307453"/>
          <a:ext cx="894732" cy="291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District</a:t>
          </a:r>
          <a:endParaRPr lang="en-US" sz="1800" b="1" kern="1200" dirty="0"/>
        </a:p>
      </dsp:txBody>
      <dsp:txXfrm>
        <a:off x="395231" y="1321686"/>
        <a:ext cx="866266" cy="263105"/>
      </dsp:txXfrm>
    </dsp:sp>
    <dsp:sp modelId="{6F22BF8F-6CF8-46D4-9AFA-C342DE07979C}">
      <dsp:nvSpPr>
        <dsp:cNvPr id="0" name=""/>
        <dsp:cNvSpPr/>
      </dsp:nvSpPr>
      <dsp:spPr>
        <a:xfrm>
          <a:off x="228602" y="1600201"/>
          <a:ext cx="1291766" cy="282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School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242376" y="1613975"/>
        <a:ext cx="1264218" cy="254610"/>
      </dsp:txXfrm>
    </dsp:sp>
    <dsp:sp modelId="{94C64B61-E1C9-40F0-AD95-269C92BE77A0}">
      <dsp:nvSpPr>
        <dsp:cNvPr id="0" name=""/>
        <dsp:cNvSpPr/>
      </dsp:nvSpPr>
      <dsp:spPr>
        <a:xfrm>
          <a:off x="76202" y="1893407"/>
          <a:ext cx="1551571" cy="215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Teacher-Student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6701" y="1903906"/>
        <a:ext cx="1530573" cy="194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E343D-78A3-44F4-A25D-D5D4C9B35DB0}">
      <dsp:nvSpPr>
        <dsp:cNvPr id="0" name=""/>
        <dsp:cNvSpPr/>
      </dsp:nvSpPr>
      <dsp:spPr>
        <a:xfrm>
          <a:off x="-46994" y="0"/>
          <a:ext cx="1832727" cy="2133600"/>
        </a:xfrm>
        <a:prstGeom prst="triangl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6EFAD-759D-49EF-95B8-47B460DF3CA8}">
      <dsp:nvSpPr>
        <dsp:cNvPr id="0" name=""/>
        <dsp:cNvSpPr/>
      </dsp:nvSpPr>
      <dsp:spPr>
        <a:xfrm>
          <a:off x="618564" y="771163"/>
          <a:ext cx="524434" cy="275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Fed</a:t>
          </a:r>
          <a:endParaRPr lang="en-US" sz="1800" b="1" kern="1200" dirty="0"/>
        </a:p>
      </dsp:txBody>
      <dsp:txXfrm>
        <a:off x="632028" y="784627"/>
        <a:ext cx="497506" cy="248883"/>
      </dsp:txXfrm>
    </dsp:sp>
    <dsp:sp modelId="{3445B62A-BEFC-40E9-B847-96683BEA4721}">
      <dsp:nvSpPr>
        <dsp:cNvPr id="0" name=""/>
        <dsp:cNvSpPr/>
      </dsp:nvSpPr>
      <dsp:spPr>
        <a:xfrm>
          <a:off x="457197" y="1052566"/>
          <a:ext cx="813033" cy="2535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State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469576" y="1064945"/>
        <a:ext cx="788275" cy="228828"/>
      </dsp:txXfrm>
    </dsp:sp>
    <dsp:sp modelId="{ED309F7B-7BC7-4F80-B776-0D680FF85D73}">
      <dsp:nvSpPr>
        <dsp:cNvPr id="0" name=""/>
        <dsp:cNvSpPr/>
      </dsp:nvSpPr>
      <dsp:spPr>
        <a:xfrm>
          <a:off x="380998" y="1307453"/>
          <a:ext cx="894732" cy="291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District</a:t>
          </a:r>
          <a:endParaRPr lang="en-US" sz="1800" b="1" kern="1200" dirty="0"/>
        </a:p>
      </dsp:txBody>
      <dsp:txXfrm>
        <a:off x="395231" y="1321686"/>
        <a:ext cx="866266" cy="263105"/>
      </dsp:txXfrm>
    </dsp:sp>
    <dsp:sp modelId="{6F22BF8F-6CF8-46D4-9AFA-C342DE07979C}">
      <dsp:nvSpPr>
        <dsp:cNvPr id="0" name=""/>
        <dsp:cNvSpPr/>
      </dsp:nvSpPr>
      <dsp:spPr>
        <a:xfrm>
          <a:off x="228602" y="1599483"/>
          <a:ext cx="1291766" cy="282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School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242376" y="1613257"/>
        <a:ext cx="1264218" cy="254610"/>
      </dsp:txXfrm>
    </dsp:sp>
    <dsp:sp modelId="{94C64B61-E1C9-40F0-AD95-269C92BE77A0}">
      <dsp:nvSpPr>
        <dsp:cNvPr id="0" name=""/>
        <dsp:cNvSpPr/>
      </dsp:nvSpPr>
      <dsp:spPr>
        <a:xfrm>
          <a:off x="76202" y="1893407"/>
          <a:ext cx="1551571" cy="215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Teacher-Student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6701" y="1903906"/>
        <a:ext cx="1530573" cy="194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55D9B6-2EF5-4AED-B7AE-72C1F378B23D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89EF6E-F3B1-449B-9B36-E8F61826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6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6B73A9-B2E0-435F-943D-5E7DE62F90D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DFA45-44F9-4547-A444-83F8094A4E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1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DFA45-44F9-4547-A444-83F8094A4E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1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DFA45-44F9-4547-A444-83F8094A4E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7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DFA45-44F9-4547-A444-83F8094A4E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DFA45-44F9-4547-A444-83F8094A4E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2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DFA45-44F9-4547-A444-83F8094A4E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DFA45-44F9-4547-A444-83F8094A4E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DFA45-44F9-4547-A444-83F8094A4E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5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DFA45-44F9-4547-A444-83F8094A4E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DFA45-44F9-4547-A444-83F8094A4E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3716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185C-4048-49C9-A250-2897B6E257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29000" y="6596390"/>
            <a:ext cx="2153137" cy="261602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100" dirty="0"/>
              <a:t>©2010  </a:t>
            </a:r>
            <a:r>
              <a:rPr lang="en-US" sz="1100" dirty="0" err="1"/>
              <a:t>eSATS</a:t>
            </a:r>
            <a:r>
              <a:rPr lang="en-US" sz="1100" dirty="0"/>
              <a:t>    all rights reserved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18F63-0CE7-46A8-9035-E971D0A4B35E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7B68-E863-4D13-AD0B-E7A1188A8B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eSATS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d@kraver.c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emf"/><Relationship Id="rId5" Type="http://schemas.openxmlformats.org/officeDocument/2006/relationships/image" Target="../media/image9.jpg"/><Relationship Id="rId10" Type="http://schemas.openxmlformats.org/officeDocument/2006/relationships/image" Target="../media/image14.emf"/><Relationship Id="rId4" Type="http://schemas.openxmlformats.org/officeDocument/2006/relationships/image" Target="../media/image8.jpeg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6596390"/>
            <a:ext cx="2153137" cy="261602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100" dirty="0"/>
              <a:t>©2010  </a:t>
            </a:r>
            <a:r>
              <a:rPr lang="en-US" sz="1100" dirty="0" err="1"/>
              <a:t>eSATS</a:t>
            </a:r>
            <a:r>
              <a:rPr lang="en-US" sz="1100" dirty="0"/>
              <a:t>    all rights reserved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8077200" cy="2286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Transforming K12 Education by Adopting an eLearning Systems Design</a:t>
            </a:r>
          </a:p>
          <a:p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Ted Kraver PhD  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ted@kraver.cc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     eSATS.org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75577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6"/>
                </a:solidFill>
              </a:rPr>
              <a:t>Grand Challenge</a:t>
            </a:r>
            <a:endParaRPr lang="en-US" sz="6000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4800" y="6627533"/>
            <a:ext cx="876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e01026iNACOL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371600"/>
          </a:xfrm>
        </p:spPr>
        <p:txBody>
          <a:bodyPr>
            <a:normAutofit/>
          </a:bodyPr>
          <a:lstStyle/>
          <a:p>
            <a:pPr lvl="0" algn="l"/>
            <a:r>
              <a:rPr lang="en-US" sz="4800" dirty="0" smtClean="0">
                <a:solidFill>
                  <a:schemeClr val="accent6"/>
                </a:solidFill>
              </a:rPr>
              <a:t>eLearning Enterprise 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9700"/>
            <a:ext cx="7467600" cy="4876800"/>
          </a:xfrm>
        </p:spPr>
        <p:txBody>
          <a:bodyPr>
            <a:noAutofit/>
          </a:bodyPr>
          <a:lstStyle/>
          <a:p>
            <a:pPr marL="346075" indent="-346075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24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0052" y="1676400"/>
            <a:ext cx="8001000" cy="464819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3" indent="-285724" algn="l" defTabSz="9143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7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6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4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accent3"/>
                </a:solidFill>
              </a:rPr>
              <a:t>Being Proposed As Fifth Base Industry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accent3"/>
                </a:solidFill>
              </a:rPr>
              <a:t>Arizona Strong in eLearning Enterprises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accent3"/>
                </a:solidFill>
              </a:rPr>
              <a:t>Opportunity to Become the Center of the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3"/>
                </a:solidFill>
              </a:rPr>
              <a:t> </a:t>
            </a:r>
            <a:r>
              <a:rPr lang="en-US" sz="3000" b="1" dirty="0" smtClean="0">
                <a:solidFill>
                  <a:schemeClr val="accent3"/>
                </a:solidFill>
              </a:rPr>
              <a:t>   Vortex of Global eLearning Enterprise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3"/>
                </a:solidFill>
              </a:rPr>
              <a:t> </a:t>
            </a:r>
            <a:r>
              <a:rPr lang="en-US" sz="3000" b="1" dirty="0" smtClean="0">
                <a:solidFill>
                  <a:schemeClr val="accent3"/>
                </a:solidFill>
              </a:rPr>
              <a:t>       With a Truly 21</a:t>
            </a:r>
            <a:r>
              <a:rPr lang="en-US" sz="3000" b="1" baseline="30000" dirty="0" smtClean="0">
                <a:solidFill>
                  <a:schemeClr val="accent3"/>
                </a:solidFill>
              </a:rPr>
              <a:t>st</a:t>
            </a:r>
            <a:r>
              <a:rPr lang="en-US" sz="3000" b="1" dirty="0" smtClean="0">
                <a:solidFill>
                  <a:schemeClr val="accent3"/>
                </a:solidFill>
              </a:rPr>
              <a:t> Century Emerging Industry.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65532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e01141Legislation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9000" y="1532266"/>
            <a:ext cx="1219200" cy="1058533"/>
            <a:chOff x="1143000" y="2057400"/>
            <a:chExt cx="2057400" cy="2057400"/>
          </a:xfrm>
        </p:grpSpPr>
        <p:sp>
          <p:nvSpPr>
            <p:cNvPr id="10" name="Oval 9"/>
            <p:cNvSpPr/>
            <p:nvPr/>
          </p:nvSpPr>
          <p:spPr>
            <a:xfrm>
              <a:off x="1143000" y="2057400"/>
              <a:ext cx="2057400" cy="2057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1" name="Picture 10" descr="ACA.tag.tif"/>
            <p:cNvPicPr>
              <a:picLocks noChangeAspect="1"/>
            </p:cNvPicPr>
            <p:nvPr/>
          </p:nvPicPr>
          <p:blipFill>
            <a:blip r:embed="rId3"/>
            <a:srcRect l="15257" r="14561" b="11111"/>
            <a:stretch>
              <a:fillRect/>
            </a:stretch>
          </p:blipFill>
          <p:spPr>
            <a:xfrm>
              <a:off x="1404938" y="2209800"/>
              <a:ext cx="1533525" cy="1600200"/>
            </a:xfrm>
            <a:prstGeom prst="rect">
              <a:avLst/>
            </a:prstGeom>
            <a:effectLst>
              <a:outerShdw blurRad="101600" dist="25400" dir="21480000" algn="bl" rotWithShape="0">
                <a:prstClr val="black">
                  <a:alpha val="50000"/>
                </a:prst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80" y="4419600"/>
            <a:ext cx="1099028" cy="1549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79" y="2895600"/>
            <a:ext cx="9906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676848"/>
            <a:ext cx="3429000" cy="1693069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3505199" cy="213360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3505199" cy="21336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3505199" cy="21336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3505199" cy="21336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3505199" cy="21336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3505199" cy="21336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3505199" cy="2133600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3505199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371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accent6"/>
                </a:solidFill>
              </a:rPr>
              <a:t>Education is Heart of Issue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idx="1"/>
          </p:nvPr>
        </p:nvSpPr>
        <p:spPr>
          <a:xfrm>
            <a:off x="228600" y="1600200"/>
            <a:ext cx="8763000" cy="51816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marL="400013" lvl="1" indent="0">
              <a:spcAft>
                <a:spcPts val="1200"/>
              </a:spcAft>
              <a:buNone/>
              <a:defRPr/>
            </a:pP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failing to 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students for a 21</a:t>
            </a:r>
            <a:r>
              <a:rPr kumimoji="0" lang="en-US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Century ‘globalized,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knowledge-based economy  </a:t>
            </a:r>
          </a:p>
          <a:p>
            <a:pPr marL="400013" lvl="1" indent="0">
              <a:spcAft>
                <a:spcPts val="1200"/>
              </a:spcAft>
              <a:buNone/>
              <a:defRPr/>
            </a:pPr>
            <a:r>
              <a:rPr kumimoji="0" lang="en-US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created a ‘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vicious cycle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… </a:t>
            </a:r>
          </a:p>
          <a:p>
            <a:pPr marL="862013" lvl="1" indent="338138">
              <a:spcAft>
                <a:spcPts val="600"/>
              </a:spcAft>
              <a:buFont typeface="Wingdings"/>
              <a:buChar char="L"/>
              <a:defRPr/>
            </a:pP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 Shrinking State Economy</a:t>
            </a:r>
          </a:p>
          <a:p>
            <a:pPr marL="862013" lvl="1" indent="338138">
              <a:spcAft>
                <a:spcPts val="600"/>
              </a:spcAft>
              <a:buFont typeface="Wingdings"/>
              <a:buChar char="L"/>
              <a:defRPr/>
            </a:pP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Limited Educated Workforce</a:t>
            </a:r>
            <a:endParaRPr kumimoji="0" lang="en-US" sz="2000" i="1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2013" lvl="1" indent="338138">
              <a:spcAft>
                <a:spcPts val="600"/>
              </a:spcAft>
              <a:buFont typeface="Wingdings"/>
              <a:buChar char="L"/>
              <a:defRPr/>
            </a:pP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 Leave High School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Unprepared </a:t>
            </a:r>
            <a:endParaRPr kumimoji="0" lang="en-US" sz="2400" i="1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62028" lvl="2" indent="0">
              <a:spcAft>
                <a:spcPts val="600"/>
              </a:spcAft>
              <a:buNone/>
              <a:defRPr/>
            </a:pPr>
            <a:r>
              <a:rPr lang="en-US" i="1" noProof="0" dirty="0" smtClean="0">
                <a:solidFill>
                  <a:schemeClr val="accent3">
                    <a:lumMod val="50000"/>
                  </a:schemeClr>
                </a:solidFill>
              </a:rPr>
              <a:t>to Enter Careers/Higher Education</a:t>
            </a:r>
            <a:endParaRPr lang="en-US" sz="24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1262028" lvl="2" indent="0">
              <a:spcAft>
                <a:spcPts val="600"/>
              </a:spcAft>
              <a:buNone/>
              <a:defRPr/>
            </a:pPr>
            <a:endParaRPr kumimoji="0" lang="en-US" sz="2000" i="1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±"/>
              <a:tabLst/>
              <a:defRPr/>
            </a:pPr>
            <a:endParaRPr kumimoji="0" lang="en-US" sz="180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7189323"/>
              </p:ext>
            </p:extLst>
          </p:nvPr>
        </p:nvGraphicFramePr>
        <p:xfrm>
          <a:off x="6019800" y="2895600"/>
          <a:ext cx="2819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09" y="0"/>
            <a:ext cx="7772400" cy="1371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Must Stop Current Practice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4572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Bemoaning Statistics – ‘Good 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Things to 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Do’ 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Legacy Education: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CANNOT INCREASE 21</a:t>
            </a:r>
            <a:r>
              <a:rPr lang="en-US" sz="2800" b="1" baseline="30000" dirty="0" smtClean="0">
                <a:solidFill>
                  <a:schemeClr val="accent3">
                    <a:lumMod val="50000"/>
                  </a:schemeClr>
                </a:solidFill>
              </a:rPr>
              <a:t>st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Century Readiness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l">
              <a:buNone/>
            </a:pPr>
            <a:endParaRPr lang="en-US" sz="1500" dirty="0" smtClean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68" y="2934929"/>
            <a:ext cx="5638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371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Must Embrace New 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152400" y="1371600"/>
            <a:ext cx="8955350" cy="4876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Hybrid eLearning For 1.1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AZ Million Kids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Wilson District – Empire High – Carpe Diem Pioneered Arizona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Mar 2010 - ARRA-EETT $5M Grant -12 Schools for 1 to 1 Programs</a:t>
            </a:r>
            <a:endParaRPr lang="en-US" sz="25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6400800" cy="387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5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47" y="-8138"/>
            <a:ext cx="7620000" cy="1371600"/>
          </a:xfrm>
        </p:spPr>
        <p:txBody>
          <a:bodyPr/>
          <a:lstStyle/>
          <a:p>
            <a:r>
              <a:rPr lang="en-US" dirty="0" smtClean="0"/>
              <a:t>Hybrid eLearning Promise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40711"/>
            <a:ext cx="4800600" cy="2970515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2810"/>
            <a:ext cx="3733800" cy="2286000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 rot="1163037">
            <a:off x="2582398" y="4719830"/>
            <a:ext cx="978408" cy="5128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2818867">
            <a:off x="4329819" y="2562191"/>
            <a:ext cx="978408" cy="5128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7515" y="5264176"/>
            <a:ext cx="259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Effect Factor of 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         Only 0.3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213281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State Level + </a:t>
            </a:r>
            <a:endParaRPr lang="en-US" sz="2400" b="1" dirty="0">
              <a:solidFill>
                <a:schemeClr val="accent3"/>
              </a:solidFill>
            </a:endParaRPr>
          </a:p>
          <a:p>
            <a:r>
              <a:rPr lang="en-US" sz="2400" b="1" dirty="0" smtClean="0">
                <a:solidFill>
                  <a:schemeClr val="accent3"/>
                </a:solidFill>
              </a:rPr>
              <a:t>       District Level </a:t>
            </a:r>
          </a:p>
          <a:p>
            <a:r>
              <a:rPr lang="en-US" sz="2400" b="1" dirty="0" smtClean="0">
                <a:solidFill>
                  <a:schemeClr val="accent3"/>
                </a:solidFill>
              </a:rPr>
              <a:t>               System Design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211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PAYOFF 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856" y="3396734"/>
            <a:ext cx="135633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NAEP Scores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371600"/>
          </a:xfrm>
        </p:spPr>
        <p:txBody>
          <a:bodyPr/>
          <a:lstStyle/>
          <a:p>
            <a:r>
              <a:rPr lang="en-US" dirty="0" smtClean="0"/>
              <a:t>SILOS ALL 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3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2"/>
                </a:solidFill>
              </a:rPr>
              <a:t>Implement Systems Design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2011 – Initiate Phase 2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242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State Level   </a:t>
            </a: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Extend Physical Infrastructure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Extend Intellectual Infrastructure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District/School Level</a:t>
            </a: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Phase 1 – 15 years of Single School Pilots and Programs</a:t>
            </a: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Phase 2 –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2012 Implementation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50 Schools, 30,000 Students</a:t>
            </a: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Phase 3 – 2013-2019: Entire Arizona Public School  System</a:t>
            </a:r>
          </a:p>
        </p:txBody>
      </p:sp>
    </p:spTree>
    <p:extLst>
      <p:ext uri="{BB962C8B-B14F-4D97-AF65-F5344CB8AC3E}">
        <p14:creationId xmlns:p14="http://schemas.microsoft.com/office/powerpoint/2010/main" val="294054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eSATS Systems </a:t>
            </a:r>
            <a:r>
              <a:rPr lang="en-US" dirty="0" smtClean="0">
                <a:solidFill>
                  <a:schemeClr val="accent6"/>
                </a:solidFill>
              </a:rPr>
              <a:t>Buildup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41910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2011 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Legislation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166114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State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Level - </a:t>
            </a:r>
            <a:r>
              <a:rPr lang="en-US" sz="3600" b="1" dirty="0" smtClean="0">
                <a:solidFill>
                  <a:srgbClr val="C00000"/>
                </a:solidFill>
              </a:rPr>
              <a:t>Intellectual Infrastructure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 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Creating Segments for Federal Funding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572479"/>
            <a:ext cx="16256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773116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GITA with Federal Funding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791679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State Level - </a:t>
            </a:r>
            <a:r>
              <a:rPr lang="en-US" sz="3600" b="1" dirty="0" smtClean="0">
                <a:solidFill>
                  <a:srgbClr val="C00000"/>
                </a:solidFill>
              </a:rPr>
              <a:t>Physical Infrastructure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Broadband Telecom to All Schools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SB1452 Intellectual </a:t>
            </a:r>
            <a:r>
              <a:rPr lang="en-US" dirty="0" smtClean="0">
                <a:solidFill>
                  <a:schemeClr val="accent6"/>
                </a:solidFill>
              </a:rPr>
              <a:t>Infrastructure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876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Digital 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Learning Center – SBE Establishes with RFP</a:t>
            </a:r>
            <a:endParaRPr lang="en-US" sz="3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accent3"/>
                </a:solidFill>
              </a:rPr>
              <a:t>    Under a Private Organization which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3"/>
                </a:solidFill>
              </a:rPr>
              <a:t> </a:t>
            </a:r>
            <a:r>
              <a:rPr lang="en-US" sz="3000" b="1" dirty="0" smtClean="0">
                <a:solidFill>
                  <a:schemeClr val="accent3"/>
                </a:solidFill>
              </a:rPr>
              <a:t>      Selects Advisory Panel of Seven, </a:t>
            </a:r>
            <a:endParaRPr lang="en-US" sz="3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accent3"/>
                </a:solidFill>
              </a:rPr>
              <a:t>    Develops, Provides, Assists, Promotes, Plans: 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3"/>
                </a:solidFill>
              </a:rPr>
              <a:t> </a:t>
            </a:r>
            <a:r>
              <a:rPr lang="en-US" sz="3000" b="1" dirty="0" smtClean="0">
                <a:solidFill>
                  <a:schemeClr val="accent3"/>
                </a:solidFill>
              </a:rPr>
              <a:t>      </a:t>
            </a:r>
            <a:r>
              <a:rPr lang="en-US" sz="3000" b="1" dirty="0" smtClean="0">
                <a:solidFill>
                  <a:schemeClr val="accent3"/>
                </a:solidFill>
              </a:rPr>
              <a:t>Hybrid </a:t>
            </a:r>
            <a:r>
              <a:rPr lang="en-US" sz="3000" b="1" dirty="0" smtClean="0">
                <a:solidFill>
                  <a:schemeClr val="accent3"/>
                </a:solidFill>
              </a:rPr>
              <a:t>eLearning </a:t>
            </a:r>
            <a:r>
              <a:rPr lang="en-US" sz="3000" b="1" dirty="0" smtClean="0">
                <a:solidFill>
                  <a:schemeClr val="accent3"/>
                </a:solidFill>
              </a:rPr>
              <a:t>Models, Academic Performance</a:t>
            </a:r>
            <a:r>
              <a:rPr lang="en-US" sz="3000" b="1" dirty="0" smtClean="0">
                <a:solidFill>
                  <a:schemeClr val="accent3"/>
                </a:solidFill>
              </a:rPr>
              <a:t> </a:t>
            </a:r>
            <a:endParaRPr lang="en-US" sz="3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accent3"/>
                </a:solidFill>
              </a:rPr>
              <a:t>       Web Based Content, Open Education Resources</a:t>
            </a:r>
            <a:endParaRPr lang="en-US" sz="3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accent3"/>
                </a:solidFill>
              </a:rPr>
              <a:t>       Evidence Based Online Digital Content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3"/>
                </a:solidFill>
              </a:rPr>
              <a:t> </a:t>
            </a:r>
            <a:r>
              <a:rPr lang="en-US" sz="3000" b="1" dirty="0" smtClean="0">
                <a:solidFill>
                  <a:schemeClr val="accent3"/>
                </a:solidFill>
              </a:rPr>
              <a:t>   Contracts with Public and Private Providers</a:t>
            </a:r>
            <a:endParaRPr lang="en-US" sz="3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accent3"/>
                </a:solidFill>
              </a:rPr>
              <a:t>    Solicits and Accepts Grants and Donations</a:t>
            </a:r>
            <a:endParaRPr lang="en-US" sz="3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000" b="1" dirty="0" smtClean="0">
              <a:solidFill>
                <a:schemeClr val="accent3"/>
              </a:solidFill>
            </a:endParaRPr>
          </a:p>
          <a:p>
            <a:pPr marL="514350" indent="-514350">
              <a:buAutoNum type="arabicPeriod"/>
            </a:pPr>
            <a:endParaRPr lang="en-US" sz="3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accent3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1192648"/>
              </p:ext>
            </p:extLst>
          </p:nvPr>
        </p:nvGraphicFramePr>
        <p:xfrm>
          <a:off x="7239000" y="4572000"/>
          <a:ext cx="1832728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52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24" y="0"/>
            <a:ext cx="7670276" cy="1371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accent6"/>
                </a:solidFill>
              </a:rPr>
              <a:t>SB1452 </a:t>
            </a:r>
            <a:r>
              <a:rPr lang="en-US" dirty="0" smtClean="0">
                <a:solidFill>
                  <a:schemeClr val="accent6"/>
                </a:solidFill>
              </a:rPr>
              <a:t>Intellectual Infrastructure</a:t>
            </a:r>
            <a:endParaRPr lang="en-US" sz="2800" dirty="0">
              <a:solidFill>
                <a:schemeClr val="accent6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60009455"/>
              </p:ext>
            </p:extLst>
          </p:nvPr>
        </p:nvGraphicFramePr>
        <p:xfrm>
          <a:off x="7239000" y="4572000"/>
          <a:ext cx="1832728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458200" cy="31242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3"/>
                </a:solidFill>
              </a:rPr>
              <a:t>Post Secondary Teacher Preparation </a:t>
            </a:r>
            <a:r>
              <a:rPr lang="en-US" sz="3000" b="1" dirty="0" smtClean="0">
                <a:solidFill>
                  <a:schemeClr val="accent3"/>
                </a:solidFill>
              </a:rPr>
              <a:t>Program</a:t>
            </a:r>
          </a:p>
          <a:p>
            <a:r>
              <a:rPr lang="en-US" sz="3000" b="1" dirty="0">
                <a:solidFill>
                  <a:schemeClr val="accent3"/>
                </a:solidFill>
              </a:rPr>
              <a:t>Separate Certification Endorsement</a:t>
            </a:r>
          </a:p>
          <a:p>
            <a:r>
              <a:rPr lang="en-US" sz="3000" b="1" dirty="0" smtClean="0">
                <a:solidFill>
                  <a:schemeClr val="accent3"/>
                </a:solidFill>
              </a:rPr>
              <a:t>Open Entry, Exit Courses Based on Competency</a:t>
            </a:r>
            <a:endParaRPr lang="en-US" sz="3000" b="1" dirty="0" smtClean="0">
              <a:solidFill>
                <a:schemeClr val="accent3"/>
              </a:solidFill>
            </a:endParaRPr>
          </a:p>
          <a:p>
            <a:r>
              <a:rPr lang="en-US" sz="3000" b="1" dirty="0" smtClean="0">
                <a:solidFill>
                  <a:schemeClr val="accent3"/>
                </a:solidFill>
              </a:rPr>
              <a:t>Eliminate Physical Presence Hours Requirement, Assess Outcomes and Completion </a:t>
            </a:r>
            <a:endParaRPr lang="en-US" sz="3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000" b="1" dirty="0" smtClean="0">
              <a:solidFill>
                <a:schemeClr val="accent3"/>
              </a:solidFill>
            </a:endParaRPr>
          </a:p>
          <a:p>
            <a:pPr marL="514350" indent="-514350">
              <a:buAutoNum type="arabicPeriod"/>
            </a:pPr>
            <a:endParaRPr lang="en-US" sz="3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10870</TotalTime>
  <Words>355</Words>
  <Application>Microsoft Office PowerPoint</Application>
  <PresentationFormat>On-screen Show (4:3)</PresentationFormat>
  <Paragraphs>93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Graph Chart</vt:lpstr>
      <vt:lpstr>Grand Challenge</vt:lpstr>
      <vt:lpstr>       Education is Heart of Issue</vt:lpstr>
      <vt:lpstr>Must Stop Current Practice</vt:lpstr>
      <vt:lpstr>Must Embrace New System</vt:lpstr>
      <vt:lpstr>Hybrid eLearning Promise</vt:lpstr>
      <vt:lpstr>SILOS ALL WORKING TOGETHER</vt:lpstr>
      <vt:lpstr>eSATS Systems Buildup</vt:lpstr>
      <vt:lpstr>SB1452 Intellectual Infrastructure</vt:lpstr>
      <vt:lpstr>SB1452 Intellectual Infrastructure</vt:lpstr>
      <vt:lpstr>eLearning Enterprise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Challenge Transforming Arizona’s K12 Education By Adopting an eLearning Systems Design</dc:title>
  <dc:creator>Owner</dc:creator>
  <cp:lastModifiedBy>Ted Kraver</cp:lastModifiedBy>
  <cp:revision>435</cp:revision>
  <cp:lastPrinted>2010-11-01T16:15:36Z</cp:lastPrinted>
  <dcterms:created xsi:type="dcterms:W3CDTF">2010-10-22T19:46:07Z</dcterms:created>
  <dcterms:modified xsi:type="dcterms:W3CDTF">2011-02-16T21:38:25Z</dcterms:modified>
</cp:coreProperties>
</file>